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5" r:id="rId15"/>
    <p:sldId id="270" r:id="rId16"/>
    <p:sldId id="272" r:id="rId17"/>
    <p:sldId id="273" r:id="rId18"/>
    <p:sldId id="274" r:id="rId19"/>
    <p:sldId id="328" r:id="rId20"/>
    <p:sldId id="32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2" r:id="rId29"/>
    <p:sldId id="32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30" r:id="rId41"/>
    <p:sldId id="295" r:id="rId42"/>
    <p:sldId id="296" r:id="rId43"/>
    <p:sldId id="327" r:id="rId44"/>
    <p:sldId id="298" r:id="rId45"/>
    <p:sldId id="299" r:id="rId46"/>
    <p:sldId id="300" r:id="rId47"/>
    <p:sldId id="301" r:id="rId48"/>
    <p:sldId id="302" r:id="rId49"/>
    <p:sldId id="304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24" r:id="rId60"/>
    <p:sldId id="321" r:id="rId6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184" y="-12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</a:t>
            </a:r>
            <a:r>
              <a:rPr dirty="0" smtClean="0"/>
              <a:t>201</a:t>
            </a:r>
            <a:r>
              <a:rPr lang="en-US" dirty="0" smtClean="0"/>
              <a:t>8</a:t>
            </a:r>
            <a:r>
              <a:rPr dirty="0" smtClean="0"/>
              <a:t>  </a:t>
            </a:r>
            <a:r>
              <a:rPr dirty="0"/>
              <a:t>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autoplay-considerations" TargetMode="External"/><Relationship Id="rId3" Type="http://schemas.openxmlformats.org/officeDocument/2006/relationships/hyperlink" Target="https://support.brightcove.com/brightcove-player-sample-autoplay-unmute-button-iossafarichrome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4" Type="http://schemas.openxmlformats.org/officeDocument/2006/relationships/hyperlink" Target="https://support.brightcove.com/player-catalog%23getSearch_metho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brightcove-player-sample-disable-forward-scrubb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70" y="3461005"/>
            <a:ext cx="10127087" cy="5298819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</a:t>
            </a:r>
            <a:r>
              <a:rPr dirty="0" smtClean="0"/>
              <a:t>: </a:t>
            </a:r>
            <a:r>
              <a:rPr lang="en-US" dirty="0" smtClean="0"/>
              <a:t>Programmatically Play a Video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Quick look at the process of using the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smtClean="0"/>
              <a:t>videojs.getPlayer</a:t>
            </a:r>
            <a:r>
              <a:rPr lang="en-US" dirty="0"/>
              <a:t>('myPlayerID'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dirty="0" smtClean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</a:t>
            </a:r>
            <a:r>
              <a:rPr dirty="0" smtClean="0"/>
              <a:t>anonymous</a:t>
            </a:r>
            <a:endParaRPr lang="en-US" dirty="0" smtClean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 smtClean="0"/>
              <a:t>Called immediately after </a:t>
            </a:r>
            <a:r>
              <a:rPr lang="en-US" dirty="0" smtClean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 smtClean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</a:t>
            </a:r>
            <a:r>
              <a:rPr dirty="0" smtClean="0"/>
              <a:t>executed</a:t>
            </a:r>
            <a:r>
              <a:rPr lang="en-US" dirty="0" smtClean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</a:t>
            </a:r>
            <a:r>
              <a:rPr dirty="0" smtClean="0"/>
              <a:t>code</a:t>
            </a:r>
            <a:r>
              <a:rPr lang="en-US" dirty="0" smtClean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</a:t>
            </a:r>
            <a:r>
              <a:rPr lang="en-US" dirty="0" smtClean="0"/>
              <a:t>Player API is event driven</a:t>
            </a:r>
          </a:p>
          <a:p>
            <a:r>
              <a:rPr lang="en-US" dirty="0" smtClean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6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dirty="0"/>
              <a:t>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myPlayer.play()</a:t>
            </a:r>
            <a:r>
              <a:rPr lang="en-US" dirty="0" smtClean="0"/>
              <a:t>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myPlayer.muted(true)</a:t>
            </a:r>
            <a:r>
              <a:rPr lang="en-US" dirty="0"/>
              <a:t>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 smtClean="0"/>
              <a:t>be sure the </a:t>
            </a:r>
            <a:r>
              <a:rPr lang="en-US" dirty="0" smtClean="0">
                <a:solidFill>
                  <a:srgbClr val="FF0000"/>
                </a:solidFill>
              </a:rPr>
              <a:t>VIDEO</a:t>
            </a:r>
            <a:r>
              <a:rPr lang="en-US" dirty="0" smtClean="0"/>
              <a:t> is loaded in the </a:t>
            </a:r>
            <a:r>
              <a:rPr lang="en-US" dirty="0" smtClean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lang="en-US" dirty="0" smtClean="0"/>
              <a:t>ready(</a:t>
            </a:r>
            <a:r>
              <a:rPr dirty="0" smtClean="0"/>
              <a:t>function</a:t>
            </a:r>
            <a:r>
              <a:rPr dirty="0"/>
              <a:t>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</a:t>
            </a:r>
            <a:r>
              <a:rPr lang="en-US" dirty="0" smtClean="0"/>
              <a:t>	myPlayer.muted(true)</a:t>
            </a:r>
            <a:r>
              <a:rPr lang="en-US" dirty="0" smtClean="0"/>
              <a:t>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</a:t>
            </a:r>
            <a:r>
              <a:rPr lang="en-US" dirty="0" smtClean="0"/>
              <a:t>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dirty="0" smtClean="0"/>
              <a:t>myPlayer.play</a:t>
            </a:r>
            <a:r>
              <a:rPr dirty="0"/>
              <a:t>()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rgbClr val="3366FF"/>
                </a:solidFill>
              </a:rPr>
              <a:t>muted()</a:t>
            </a:r>
            <a:r>
              <a:rPr lang="en-US" dirty="0" smtClean="0"/>
              <a:t> getter/setter method to avoid the issue in this session</a:t>
            </a:r>
          </a:p>
          <a:p>
            <a:r>
              <a:rPr lang="en-US" dirty="0" smtClean="0"/>
              <a:t>Document available with details</a:t>
            </a:r>
          </a:p>
          <a:p>
            <a:pPr lvl="1"/>
            <a:r>
              <a:rPr lang="en-US" dirty="0"/>
              <a:t>Autoplay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</a:t>
            </a:r>
            <a:r>
              <a:rPr lang="en-US" dirty="0" smtClean="0">
                <a:hlinkClick r:id="rId2"/>
              </a:rPr>
              <a:t>considerations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“solution”</a:t>
            </a:r>
            <a:endParaRPr lang="en-US" dirty="0"/>
          </a:p>
          <a:p>
            <a:pPr lvl="1"/>
            <a:r>
              <a:rPr lang="en-US" dirty="0"/>
              <a:t>Brightcove Player Sample: Autoplay with Unmute Button for iOS/Safari/</a:t>
            </a:r>
            <a:r>
              <a:rPr lang="en-US" dirty="0" smtClean="0"/>
              <a:t>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</a:t>
            </a:r>
            <a:r>
              <a:rPr lang="en-US" dirty="0" smtClean="0">
                <a:hlinkClick r:id="rId3"/>
              </a:rPr>
              <a:t>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When playing a video </a:t>
            </a:r>
            <a:r>
              <a:rPr lang="en-US" dirty="0"/>
              <a:t>in the Video </a:t>
            </a:r>
            <a:r>
              <a:rPr lang="en-US" dirty="0" smtClean="0"/>
              <a:t>Cloud environment, TWO entities are involved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</a:t>
            </a:r>
            <a:r>
              <a:rPr dirty="0" smtClean="0"/>
              <a:t>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JavaScript library</a:t>
            </a:r>
            <a:r>
              <a:rPr dirty="0" smtClean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Pure </a:t>
            </a:r>
            <a:r>
              <a:rPr dirty="0">
                <a:solidFill>
                  <a:srgbClr val="32488A"/>
                </a:solidFill>
              </a:rPr>
              <a:t>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</a:t>
            </a:r>
            <a:r>
              <a:rPr dirty="0" smtClean="0"/>
              <a:t>media</a:t>
            </a:r>
            <a:r>
              <a:rPr lang="en-US" dirty="0" smtClean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 smtClean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You cannot access the </a:t>
            </a:r>
            <a:r>
              <a:rPr lang="en-US" dirty="0" err="1" smtClean="0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object until the </a:t>
            </a:r>
            <a:r>
              <a:rPr lang="en-US" dirty="0" err="1" smtClean="0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 smtClean="0"/>
              <a:t>Standard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smtClean="0"/>
              <a:t>Advantages</a:t>
            </a:r>
            <a:r>
              <a:rPr lang="en-US" dirty="0" smtClean="0"/>
              <a:t> of Standard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7" name="Body"/>
          <p:cNvSpPr txBox="1">
            <a:spLocks noGrp="1"/>
          </p:cNvSpPr>
          <p:nvPr>
            <p:ph type="body" idx="1"/>
          </p:nvPr>
        </p:nvSpPr>
        <p:spPr>
          <a:xfrm>
            <a:off x="5032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endParaRPr/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2" y="1566296"/>
            <a:ext cx="11068447" cy="79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 smtClean="0"/>
              <a:t>360 </a:t>
            </a:r>
            <a:r>
              <a:rPr dirty="0"/>
              <a:t>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</a:t>
            </a:r>
            <a:r>
              <a:rPr dirty="0" smtClean="0"/>
              <a:t>Only</a:t>
            </a:r>
            <a:endParaRPr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dirty="0" smtClean="0"/>
              <a:t>FreeWheel</a:t>
            </a:r>
            <a:endParaRPr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 smtClean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 smtClean="0">
                <a:solidFill>
                  <a:schemeClr val="tx2"/>
                </a:solidFill>
              </a:rPr>
              <a:t>Chromecast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endParaRPr dirty="0" smtClean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 smtClean="0"/>
              <a:t>Custom Endscreens</a:t>
            </a:r>
            <a:endParaRPr lang="en-US" dirty="0" smtClean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Social Media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 smtClean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</a:t>
            </a:r>
            <a:r>
              <a:rPr lang="en-US" dirty="0" smtClean="0"/>
              <a:t>Middleware</a:t>
            </a:r>
          </a:p>
          <a:p>
            <a:pPr lvl="1"/>
            <a:r>
              <a:rPr lang="en-US" sz="3200" dirty="0"/>
              <a:t>Brightcove Player Sample: Disable Forward </a:t>
            </a:r>
            <a:r>
              <a:rPr lang="en-US" sz="3200" dirty="0" smtClean="0"/>
              <a:t>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</a:t>
            </a:r>
            <a:r>
              <a:rPr lang="en-US" sz="3200" dirty="0" smtClean="0">
                <a:hlinkClick r:id="rId2"/>
              </a:rPr>
              <a:t>scrubbing</a:t>
            </a:r>
            <a:endParaRPr lang="en-US" sz="3200" dirty="0" smtClean="0"/>
          </a:p>
          <a:p>
            <a:pPr lvl="1"/>
            <a:r>
              <a:rPr lang="en-US" sz="3200" dirty="0"/>
              <a:t>Brightcove Player Sample: Playback Rate Adjuster</a:t>
            </a:r>
            <a:endParaRPr lang="en-US" sz="3200" dirty="0" smtClean="0"/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</a:t>
            </a:r>
            <a:r>
              <a:rPr lang="en-US" sz="3200" dirty="0" smtClean="0">
                <a:hlinkClick r:id="rId3"/>
              </a:rPr>
              <a:t>adjuster</a:t>
            </a:r>
            <a:endParaRPr lang="en-US" sz="32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Catalog’s search methods</a:t>
            </a:r>
          </a:p>
          <a:p>
            <a:pPr lvl="2"/>
            <a:r>
              <a:rPr lang="en-US" sz="3200" dirty="0"/>
              <a:t>Player </a:t>
            </a:r>
            <a:r>
              <a:rPr lang="en-US" sz="3200" dirty="0" smtClean="0"/>
              <a:t>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 smtClean="0"/>
              <a:t>Advanced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dirty="0"/>
              <a:t>Adding a Brightcove Plugin to a Player</a:t>
            </a:r>
          </a:p>
          <a:p>
            <a:pPr marL="342900" indent="-342900"/>
            <a:r>
              <a:rPr dirty="0"/>
              <a:t>Task5: Adding the Overlay Plugin to a Player</a:t>
            </a:r>
            <a:endParaRPr dirty="0">
              <a:solidFill>
                <a:srgbClr val="FF0000"/>
              </a:solidFill>
            </a:endParaRPr>
          </a:p>
          <a:p>
            <a:pPr marL="342900" indent="-342900"/>
            <a:r>
              <a:rPr dirty="0"/>
              <a:t>Task 6: Using the IMA Plugin to Play VAST </a:t>
            </a:r>
            <a:r>
              <a:rPr dirty="0" smtClean="0"/>
              <a:t>Ads</a:t>
            </a:r>
            <a:endParaRPr dirty="0"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rPr dirty="0"/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2223</Words>
  <Application>Microsoft Macintosh PowerPoint</Application>
  <PresentationFormat>Custom</PresentationFormat>
  <Paragraphs>373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Quick Review Poll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Quick Review Poll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26</cp:revision>
  <dcterms:modified xsi:type="dcterms:W3CDTF">2018-12-13T20:32:42Z</dcterms:modified>
</cp:coreProperties>
</file>